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3" r:id="rId3"/>
    <p:sldId id="264" r:id="rId4"/>
    <p:sldId id="268" r:id="rId5"/>
    <p:sldId id="269" r:id="rId6"/>
    <p:sldId id="265" r:id="rId7"/>
    <p:sldId id="266" r:id="rId8"/>
    <p:sldId id="267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AAEF04-64B2-4F21-8FD0-0CB1DEE9CEBD}" v="14" dt="2023-10-10T14:12:47.4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2" autoAdjust="0"/>
    <p:restoredTop sz="94660"/>
  </p:normalViewPr>
  <p:slideViewPr>
    <p:cSldViewPr snapToGrid="0">
      <p:cViewPr varScale="1">
        <p:scale>
          <a:sx n="63" d="100"/>
          <a:sy n="63" d="100"/>
        </p:scale>
        <p:origin x="68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89668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83906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0170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8303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264712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118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082195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45686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373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3605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170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970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35274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80014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004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92972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07146-1E98-4B73-B0A9-CEF38B9BA2E7}" type="datetimeFigureOut">
              <a:rPr lang="nl-NL" smtClean="0"/>
              <a:t>28-2-2024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14B2503-E7AE-426A-8142-BEE96EDDCF7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2085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6BD9AEE3-2D67-672A-ADA1-85572CC9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5940" y="3576190"/>
            <a:ext cx="2799128" cy="196998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91B61B7-CB43-85FC-EE29-5A1CC287D702}"/>
              </a:ext>
            </a:extLst>
          </p:cNvPr>
          <p:cNvSpPr txBox="1"/>
          <p:nvPr/>
        </p:nvSpPr>
        <p:spPr>
          <a:xfrm>
            <a:off x="3442741" y="1519151"/>
            <a:ext cx="3858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6000" b="1" dirty="0">
                <a:solidFill>
                  <a:schemeClr val="accent4">
                    <a:lumMod val="75000"/>
                  </a:schemeClr>
                </a:solidFill>
              </a:rPr>
              <a:t>Sportcafé </a:t>
            </a:r>
          </a:p>
        </p:txBody>
      </p:sp>
    </p:spTree>
    <p:extLst>
      <p:ext uri="{BB962C8B-B14F-4D97-AF65-F5344CB8AC3E}">
        <p14:creationId xmlns:p14="http://schemas.microsoft.com/office/powerpoint/2010/main" val="3147379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880BD4-7467-756B-A5A2-C9A7995D3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00946AEB-5B14-D41E-8E5F-50EA6DD9E8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0151" y="4884821"/>
            <a:ext cx="2341545" cy="1647948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70AAA2E-543E-ABBA-BC39-5E37AF8F8EB9}"/>
              </a:ext>
            </a:extLst>
          </p:cNvPr>
          <p:cNvSpPr txBox="1"/>
          <p:nvPr/>
        </p:nvSpPr>
        <p:spPr>
          <a:xfrm>
            <a:off x="978863" y="934256"/>
            <a:ext cx="90364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Programma: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Welkom door wethouder Sunita </a:t>
            </a:r>
            <a:r>
              <a:rPr lang="nl-NL" sz="3200" b="1" dirty="0" err="1">
                <a:solidFill>
                  <a:schemeClr val="accent4">
                    <a:lumMod val="75000"/>
                  </a:schemeClr>
                </a:solidFill>
              </a:rPr>
              <a:t>Biharie</a:t>
            </a:r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Terugkoppeling verenigingsmonitor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Een gelukkige vereniging is een </a:t>
            </a:r>
          </a:p>
          <a:p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	succesvolle vereniging, door Job van </a:t>
            </a:r>
            <a:r>
              <a:rPr lang="nl-NL" sz="3200" b="1" dirty="0" err="1">
                <a:solidFill>
                  <a:schemeClr val="accent4">
                    <a:lumMod val="75000"/>
                  </a:schemeClr>
                </a:solidFill>
              </a:rPr>
              <a:t>Eunen</a:t>
            </a:r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endParaRPr lang="nl-NL" sz="32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Afsluiting met een drankje en hapje</a:t>
            </a:r>
          </a:p>
        </p:txBody>
      </p:sp>
    </p:spTree>
    <p:extLst>
      <p:ext uri="{BB962C8B-B14F-4D97-AF65-F5344CB8AC3E}">
        <p14:creationId xmlns:p14="http://schemas.microsoft.com/office/powerpoint/2010/main" val="2878345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C9CB51-5895-A926-7312-FFB45D90A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F3683955-FD4C-603B-2864-1890A9F435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82" y="5069144"/>
            <a:ext cx="2182752" cy="15361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F749EF5-CBE8-E1A7-2328-CB5EBD9D2B03}"/>
              </a:ext>
            </a:extLst>
          </p:cNvPr>
          <p:cNvSpPr txBox="1"/>
          <p:nvPr/>
        </p:nvSpPr>
        <p:spPr>
          <a:xfrm>
            <a:off x="2541135" y="1736041"/>
            <a:ext cx="369043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Wethouder</a:t>
            </a:r>
          </a:p>
          <a:p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Sunita </a:t>
            </a:r>
            <a:r>
              <a:rPr lang="nl-NL" sz="4000" b="1" dirty="0" err="1">
                <a:solidFill>
                  <a:schemeClr val="accent4">
                    <a:lumMod val="75000"/>
                  </a:schemeClr>
                </a:solidFill>
              </a:rPr>
              <a:t>Biharie</a:t>
            </a:r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31672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B7B740-3B6D-936D-6C5D-24EE8BFCAA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E4D2C90D-B049-B36E-2635-2EC661B2A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82" y="5069144"/>
            <a:ext cx="2182752" cy="15361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61CE0A62-97B7-AB67-BDBF-8BA45452E861}"/>
              </a:ext>
            </a:extLst>
          </p:cNvPr>
          <p:cNvSpPr txBox="1"/>
          <p:nvPr/>
        </p:nvSpPr>
        <p:spPr>
          <a:xfrm>
            <a:off x="2126045" y="683277"/>
            <a:ext cx="6372257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Verenigingsmonitor</a:t>
            </a:r>
          </a:p>
          <a:p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 err="1">
                <a:solidFill>
                  <a:schemeClr val="accent4">
                    <a:lumMod val="75000"/>
                  </a:schemeClr>
                </a:solidFill>
              </a:rPr>
              <a:t>Webenquête</a:t>
            </a:r>
            <a:endParaRPr lang="nl-NL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125 verenigingen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Respons 57 verenigingen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nl-NL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Organisatiekracht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Maatschappelijke oriëntatie</a:t>
            </a:r>
          </a:p>
          <a:p>
            <a:pPr marL="1485900" lvl="2" indent="-571500">
              <a:buFont typeface="Wingdings" panose="05000000000000000000" pitchFamily="2" charset="2"/>
              <a:buChar char="Ø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Vitaliteit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AF8DF94-D1A0-9C10-B032-F03D76E1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7206" y="5289805"/>
            <a:ext cx="2440404" cy="13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86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69D616-94CE-7D78-B503-D1999CABA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F4E39EA2-C228-EA5C-B342-68E33726B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4282" y="5069144"/>
            <a:ext cx="2182752" cy="15361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F2D2F581-36D3-5A10-531E-029C0EAC7825}"/>
              </a:ext>
            </a:extLst>
          </p:cNvPr>
          <p:cNvSpPr txBox="1"/>
          <p:nvPr/>
        </p:nvSpPr>
        <p:spPr>
          <a:xfrm>
            <a:off x="1467853" y="165919"/>
            <a:ext cx="767735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Verenigingsmonitor</a:t>
            </a:r>
          </a:p>
          <a:p>
            <a:endParaRPr lang="nl-NL" sz="40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Doel: vitaliteit van de sportverenigingen </a:t>
            </a:r>
          </a:p>
          <a:p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	in kaart brengen</a:t>
            </a:r>
          </a:p>
          <a:p>
            <a:endParaRPr lang="nl-NL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Biedt sportclubs meer inzicht in hun beleid en manier van werken. Wat gaat er goed en waar liggen nog kansen?</a:t>
            </a:r>
          </a:p>
          <a:p>
            <a:endParaRPr lang="nl-NL" sz="2800" b="1" dirty="0">
              <a:solidFill>
                <a:schemeClr val="accent4">
                  <a:lumMod val="75000"/>
                </a:schemeClr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2800" b="1" dirty="0">
                <a:solidFill>
                  <a:schemeClr val="accent4">
                    <a:lumMod val="75000"/>
                  </a:schemeClr>
                </a:solidFill>
              </a:rPr>
              <a:t>Helpt de gemeente het beleid of de ondersteuning af te stemmen op de wensen en behoefte van de verenigingen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nl-NL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27DA87-D1A5-741F-4C76-A772F7C2F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4282" y="165919"/>
            <a:ext cx="2182752" cy="117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78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53A9EB-F520-C1F6-F5AA-89499E7D7C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0664EC5A-06F4-9F3E-19D8-9F3748F907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66" y="5376672"/>
            <a:ext cx="1775912" cy="1249863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964CAB1-A0C3-D8E0-8601-197246D493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665" y="0"/>
            <a:ext cx="91220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621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594EC2-9842-6072-6935-4AF30E24F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7023F52C-B4AB-A2C0-18B3-3D730BD2C1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9866" y="5376672"/>
            <a:ext cx="1775912" cy="124986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E3501A61-97BB-54BB-A9EC-6AFD3C26EF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832" y="54142"/>
            <a:ext cx="9082268" cy="680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613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AA7A8D-7AF1-3FF0-AC3C-4160359837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0DE42DEF-964C-A881-C167-847240737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7872" y="5321808"/>
            <a:ext cx="2182752" cy="1536192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DB748BC1-DBCF-9DA3-8CD0-9AD423448C12}"/>
              </a:ext>
            </a:extLst>
          </p:cNvPr>
          <p:cNvSpPr txBox="1"/>
          <p:nvPr/>
        </p:nvSpPr>
        <p:spPr>
          <a:xfrm>
            <a:off x="1223678" y="562962"/>
            <a:ext cx="81916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“Een gelukkige vereniging is een </a:t>
            </a:r>
          </a:p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	succesvolle vereniging”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473F4E5F-EE4C-7531-14F9-A559E445A6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3678" y="2177715"/>
            <a:ext cx="3566928" cy="4818648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BFD9AB16-77CB-64F0-9E48-B2C69EFD58F2}"/>
              </a:ext>
            </a:extLst>
          </p:cNvPr>
          <p:cNvSpPr txBox="1"/>
          <p:nvPr/>
        </p:nvSpPr>
        <p:spPr>
          <a:xfrm>
            <a:off x="4997617" y="3593249"/>
            <a:ext cx="609700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4000" b="1" dirty="0">
                <a:solidFill>
                  <a:schemeClr val="accent4">
                    <a:lumMod val="75000"/>
                  </a:schemeClr>
                </a:solidFill>
              </a:rPr>
              <a:t>Job van </a:t>
            </a:r>
            <a:r>
              <a:rPr lang="nl-NL" sz="4000" b="1" dirty="0" err="1">
                <a:solidFill>
                  <a:schemeClr val="accent4">
                    <a:lumMod val="75000"/>
                  </a:schemeClr>
                </a:solidFill>
              </a:rPr>
              <a:t>Eunen</a:t>
            </a:r>
            <a:endParaRPr lang="nl-NL" sz="4000" dirty="0"/>
          </a:p>
        </p:txBody>
      </p:sp>
    </p:spTree>
    <p:extLst>
      <p:ext uri="{BB962C8B-B14F-4D97-AF65-F5344CB8AC3E}">
        <p14:creationId xmlns:p14="http://schemas.microsoft.com/office/powerpoint/2010/main" val="10581402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cirkel, Kleurrijkheid, Hoelahoep&#10;&#10;Automatisch gegenereerde beschrijving">
            <a:extLst>
              <a:ext uri="{FF2B5EF4-FFF2-40B4-BE49-F238E27FC236}">
                <a16:creationId xmlns:a16="http://schemas.microsoft.com/office/drawing/2014/main" id="{6BD9AEE3-2D67-672A-ADA1-85572CC954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87" y="3726585"/>
            <a:ext cx="2799128" cy="1969989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191B61B7-CB43-85FC-EE29-5A1CC287D702}"/>
              </a:ext>
            </a:extLst>
          </p:cNvPr>
          <p:cNvSpPr txBox="1"/>
          <p:nvPr/>
        </p:nvSpPr>
        <p:spPr>
          <a:xfrm>
            <a:off x="1659309" y="2271125"/>
            <a:ext cx="71849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accent4">
                    <a:lumMod val="75000"/>
                  </a:schemeClr>
                </a:solidFill>
              </a:rPr>
              <a:t>HARTELIJK DANK VOOR UW KOMST </a:t>
            </a:r>
          </a:p>
        </p:txBody>
      </p:sp>
    </p:spTree>
    <p:extLst>
      <p:ext uri="{BB962C8B-B14F-4D97-AF65-F5344CB8AC3E}">
        <p14:creationId xmlns:p14="http://schemas.microsoft.com/office/powerpoint/2010/main" val="7997633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Roodoranj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155</TotalTime>
  <Words>113</Words>
  <Application>Microsoft Office PowerPoint</Application>
  <PresentationFormat>Breedbeeld</PresentationFormat>
  <Paragraphs>34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4" baseType="lpstr">
      <vt:lpstr>Arial</vt:lpstr>
      <vt:lpstr>Trebuchet MS</vt:lpstr>
      <vt:lpstr>Wingdings</vt:lpstr>
      <vt:lpstr>Wingdings 3</vt:lpstr>
      <vt:lpstr>Facet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Rico de Boer</dc:creator>
  <cp:lastModifiedBy>Sonja Noija</cp:lastModifiedBy>
  <cp:revision>9</cp:revision>
  <dcterms:created xsi:type="dcterms:W3CDTF">2023-10-04T06:11:55Z</dcterms:created>
  <dcterms:modified xsi:type="dcterms:W3CDTF">2024-02-28T10:12:13Z</dcterms:modified>
</cp:coreProperties>
</file>