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12" autoAdjust="0"/>
  </p:normalViewPr>
  <p:slideViewPr>
    <p:cSldViewPr snapToGrid="0">
      <p:cViewPr varScale="1">
        <p:scale>
          <a:sx n="53" d="100"/>
          <a:sy n="53" d="100"/>
        </p:scale>
        <p:origin x="1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285-FFC0-4726-807A-075E47BC313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4D5B-B94B-4D1D-9756-7602D57FD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87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orapeldoorn.nl/nl/initiatives/lis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oorapeldoorn.nl/nl/pages/partners" TargetMode="External"/><Relationship Id="rId4" Type="http://schemas.openxmlformats.org/officeDocument/2006/relationships/hyperlink" Target="https://voorapeldoorn.nl/nl/initiatives/activities/lis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  <a:t>Voor Apeldoorn is dé plek voor </a:t>
            </a:r>
            <a:r>
              <a:rPr lang="nl-NL" b="1" i="0" u="sng" dirty="0">
                <a:solidFill>
                  <a:srgbClr val="134441"/>
                </a:solidFill>
                <a:effectLst/>
                <a:latin typeface="HelveticaNeueLTPro-Bd"/>
                <a:hlinkClick r:id="rId3"/>
              </a:rPr>
              <a:t>initiatieven</a:t>
            </a:r>
            <a: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  <a:t> die de gemeente Apeldoorn mooier, socialer, groener, cultureler en/of duurzamer maken. </a:t>
            </a:r>
            <a:endParaRPr lang="nl-NL" b="0" i="0" dirty="0">
              <a:solidFill>
                <a:srgbClr val="4A4A4A"/>
              </a:solidFill>
              <a:effectLst/>
              <a:latin typeface="open_sansregular"/>
            </a:endParaRPr>
          </a:p>
          <a:p>
            <a:pPr algn="l"/>
            <a: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  <a:t>Via Voor Apeldoorn zamel je geld, hulp en/of spullen in</a:t>
            </a:r>
            <a:b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</a:br>
            <a: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  <a:t>Door je initiatief en je hulpvragen aan te melden op het platform wordt het ook zichtbaar voor potentiële deelnemers en supporters. Bekijk </a:t>
            </a:r>
            <a:r>
              <a:rPr lang="nl-NL" b="0" i="0" u="sng" dirty="0">
                <a:solidFill>
                  <a:srgbClr val="134441"/>
                </a:solidFill>
                <a:effectLst/>
                <a:latin typeface="open_sansregular"/>
                <a:hlinkClick r:id="rId4"/>
              </a:rPr>
              <a:t>hier</a:t>
            </a:r>
            <a: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  <a:t> welke campagnes er op dit moment gevoerd worden en waar jij dus zelf ook aan kan bijdragen!</a:t>
            </a:r>
          </a:p>
          <a:p>
            <a:pPr algn="l"/>
            <a: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  <a:t>Je maakt kans op bijdragen van partners</a:t>
            </a:r>
            <a:b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</a:br>
            <a: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  <a:t>Doordat verschillende partnerorganisaties met Voor Apeldoorn samenwerken, maak je kans op ondersteuning van deze partners! Klik </a:t>
            </a:r>
            <a:r>
              <a:rPr lang="nl-NL" b="0" i="0" u="sng" dirty="0">
                <a:solidFill>
                  <a:srgbClr val="134441"/>
                </a:solidFill>
                <a:effectLst/>
                <a:latin typeface="open_sansregular"/>
                <a:hlinkClick r:id="rId5"/>
              </a:rPr>
              <a:t>hier</a:t>
            </a:r>
            <a: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  <a:t> om te zien welke extra's er beschikbaar zijn. </a:t>
            </a:r>
          </a:p>
          <a:p>
            <a:pPr algn="l"/>
            <a: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  <a:t>Ons enthousiaste team denkt met je mee</a:t>
            </a:r>
            <a:br>
              <a:rPr lang="nl-NL" b="1" i="0" dirty="0">
                <a:solidFill>
                  <a:srgbClr val="4A4A4A"/>
                </a:solidFill>
                <a:effectLst/>
                <a:latin typeface="HelveticaNeueLTPro-Bd"/>
              </a:rPr>
            </a:br>
            <a:r>
              <a:rPr lang="nl-NL" b="0" i="0" dirty="0">
                <a:solidFill>
                  <a:srgbClr val="4A4A4A"/>
                </a:solidFill>
                <a:effectLst/>
                <a:latin typeface="open_sansregular"/>
              </a:rPr>
              <a:t>We geven je bijvoorbeeld tips en advies over het opzetten en uitvoeren van een campagne. Ruim 90% van de campagnes op Voor Apeldoorn is succesvol.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F4D5B-B94B-4D1D-9756-7602D57FDC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7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03B7B-A477-FBE7-8FFA-93D52221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E1FF6F-0BD6-FBF9-28D8-EE9B11443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C0C09D-6D5D-C4A5-DF10-7AA14A0C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4A0E3-D3CE-8626-43AA-160F6C57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29B933-3962-0041-11FC-0D60ED79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51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CAF3-4CB6-2B40-91F8-AF6E648A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D4D9A4-07E1-046E-2609-8638DE27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DEF9C5-43E1-8043-ED5A-0B421496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8A3B0B-709B-C9CC-2E55-31124211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1ACFD-9D25-5939-B625-9C98E24F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69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317DE8-290E-30D0-8E22-89C2AA334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5F9785-F45F-7FAF-E1E5-B3C3235AD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E6F004-DF48-0684-B599-9A1E61CA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3035ED-07F9-0180-87BB-B3F478FF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8E744E-0402-9B30-BB0F-518160A5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9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D2C70-3828-51E1-4EF7-16B1B91F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E4779-91A1-DF52-6788-333FF025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B77E2C-A474-DAC1-4DD2-43181EB5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05A093-2F2C-7757-768E-1D9EBDE1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4161C-C926-7ACE-DF94-BDCB27AA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8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7EBD6-AD55-E4A3-ECE9-E5287C52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6BC5EF-6F34-373F-D57E-51DAB4D6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FC77E3-1EF8-A639-03B6-0B1E029F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70F5D1-121A-DB93-9F3A-73FD1DBE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A50076-E307-9D14-48B0-DEE07523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5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1E766-A7E9-92AB-E9FA-51AAC850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2F8EB8-2449-0E5A-4075-129B4DBB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63F4D9-42E6-4FF0-2705-A1217161C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4D11DF-352A-D212-B1C6-004E52D3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1026B0-FEDC-4FBF-73B4-51DFF17C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B740AD-23BF-AB73-BB3C-68CF2E2A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3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B280D-2DCC-FE47-3FE1-B01EF33C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40D783-2B0B-D342-5DE5-E5F88487B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364532-8F2C-9E0F-549C-6D560EFB3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07AA90-5067-16A3-E687-F8FB83DE3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DDEA94-93C8-987F-A4BE-CB30DFBCB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CAAFF8-0A00-C044-CA95-272CC967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03CCE00-3D14-2716-F8F9-A2DE4882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D27454-4BBE-B08D-D92A-9326FA4B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11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307E1-77E3-A391-6F91-D7BD1796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B401DD-7BE5-DE91-A001-66EC4E3F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AB8F71-FD13-9E26-4A1D-083659E2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53B19-01BD-820B-072C-F3CD913A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6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136A6D-4591-D3F5-8193-C8793DBD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41159B-BEEA-B911-22FB-F57E7411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92F048-3382-9A56-6AC7-7DD1E3C3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21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86529-553E-9D6E-2A20-802E37E8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7A19F-D629-F9FC-B7D8-6AB5820B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A7088B-525D-88E2-C265-FFD17A82A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B4F828-1FFA-15A1-62CC-4A9F5DE4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5BDB5D-B3E3-399F-09A1-5D258ED2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BFB3C0-6B8C-C86B-E3F7-B11AEF72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8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086BD-EB2C-8546-9A60-37223C32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52E207-ECB0-3008-AF69-83DC3FBC4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96B1A1-2FF3-2751-0A2C-6A621C12B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33376E-D5AB-2DB1-A418-24DD3A0E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FA4BE4-FFC6-3766-A2B9-600DCD7D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A17302-FC2A-E827-73C4-00602CDE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5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11FCC3-9AA2-0153-043D-0506CD59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7B0B1E-C13C-FB8D-9FE5-9A36A5FA4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381248-E5B2-A7B4-29DE-56F925ED1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F4D5-A2A1-479E-AA98-0FA66F046944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BC3DE-678F-116F-2791-17E63DEE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C5439F-39B8-E895-F14E-4764C3616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6043-7035-4598-BFB6-526486C27C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3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voorapeldoorn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2BD046-0CEB-AE2E-2763-B022049F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AA3AECC7-99C6-B694-C64D-8D954A3B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17" b="942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644CA-2762-E08B-CF5E-D855D266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2"/>
          <a:stretch/>
        </p:blipFill>
        <p:spPr>
          <a:xfrm>
            <a:off x="1780674" y="856530"/>
            <a:ext cx="8419614" cy="44373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BA5509-54DE-986E-B4AA-B692EBBE9413}"/>
              </a:ext>
            </a:extLst>
          </p:cNvPr>
          <p:cNvSpPr txBox="1"/>
          <p:nvPr/>
        </p:nvSpPr>
        <p:spPr>
          <a:xfrm>
            <a:off x="1651333" y="5426520"/>
            <a:ext cx="9923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https://samenvoordebuurt.nl/nl/activities/details/funding/1152/een-nieuwe-kantine-voor-de-vromm</a:t>
            </a:r>
          </a:p>
        </p:txBody>
      </p:sp>
    </p:spTree>
    <p:extLst>
      <p:ext uri="{BB962C8B-B14F-4D97-AF65-F5344CB8AC3E}">
        <p14:creationId xmlns:p14="http://schemas.microsoft.com/office/powerpoint/2010/main" val="34273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4B68B4-4F03-7695-174C-D6DB08CD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60"/>
          <a:stretch/>
        </p:blipFill>
        <p:spPr>
          <a:xfrm>
            <a:off x="1311463" y="566459"/>
            <a:ext cx="9240232" cy="519666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54A16D3-85A3-A5AB-68C8-2A2BC0ADE97A}"/>
              </a:ext>
            </a:extLst>
          </p:cNvPr>
          <p:cNvSpPr txBox="1"/>
          <p:nvPr/>
        </p:nvSpPr>
        <p:spPr>
          <a:xfrm>
            <a:off x="1311462" y="5763126"/>
            <a:ext cx="92402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/>
              <a:t>https://voorjewijkie.nl/nl/activities/details/funding/491/kom-ook-roeiproeven-op-zaterdag-31-augustus</a:t>
            </a:r>
          </a:p>
        </p:txBody>
      </p:sp>
    </p:spTree>
    <p:extLst>
      <p:ext uri="{BB962C8B-B14F-4D97-AF65-F5344CB8AC3E}">
        <p14:creationId xmlns:p14="http://schemas.microsoft.com/office/powerpoint/2010/main" val="268076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B004CCDD-7880-4FAA-BA52-1A4628CA5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60"/>
          <a:stretch/>
        </p:blipFill>
        <p:spPr>
          <a:xfrm>
            <a:off x="1479904" y="449805"/>
            <a:ext cx="8313801" cy="46756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9150AB7-A3E4-DAE8-25E8-710A7C09AE0E}"/>
              </a:ext>
            </a:extLst>
          </p:cNvPr>
          <p:cNvSpPr txBox="1"/>
          <p:nvPr/>
        </p:nvSpPr>
        <p:spPr>
          <a:xfrm>
            <a:off x="1146007" y="5454088"/>
            <a:ext cx="9261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/>
              <a:t>https://samenvoordebuurt.nl/nl/activities/details/funding/1459/bewegen-spelen-en-ontmoeten-in-afferden</a:t>
            </a:r>
          </a:p>
        </p:txBody>
      </p:sp>
    </p:spTree>
    <p:extLst>
      <p:ext uri="{BB962C8B-B14F-4D97-AF65-F5344CB8AC3E}">
        <p14:creationId xmlns:p14="http://schemas.microsoft.com/office/powerpoint/2010/main" val="38899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038408-CC6A-7218-33B2-5AD9474F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82" y="553452"/>
            <a:ext cx="8037573" cy="49441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B2BC394-9F7A-661F-B446-01149398F37C}"/>
              </a:ext>
            </a:extLst>
          </p:cNvPr>
          <p:cNvSpPr txBox="1"/>
          <p:nvPr/>
        </p:nvSpPr>
        <p:spPr>
          <a:xfrm>
            <a:off x="1821381" y="5727903"/>
            <a:ext cx="10559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/>
              <a:t>https://samenvoordebuurt.nl/nl/activities/details/funding/1308/samen-in-beweging</a:t>
            </a:r>
          </a:p>
        </p:txBody>
      </p:sp>
    </p:spTree>
    <p:extLst>
      <p:ext uri="{BB962C8B-B14F-4D97-AF65-F5344CB8AC3E}">
        <p14:creationId xmlns:p14="http://schemas.microsoft.com/office/powerpoint/2010/main" val="337262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707333-369C-C2BD-68E1-951052F1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0" y="643467"/>
            <a:ext cx="1003795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BA7C7C-C3EC-D02D-33C5-286376B5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A4CFD99-5AE5-CB98-E34E-F7B2D637F4B6}"/>
              </a:ext>
            </a:extLst>
          </p:cNvPr>
          <p:cNvSpPr txBox="1"/>
          <p:nvPr/>
        </p:nvSpPr>
        <p:spPr>
          <a:xfrm>
            <a:off x="2088859" y="2164360"/>
            <a:ext cx="87161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600" b="0" i="0" u="sng">
                <a:effectLst/>
                <a:latin typeface="open_sans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Contact:</a:t>
            </a:r>
            <a:br>
              <a:rPr lang="nl-NL" sz="6600" b="0" i="0" u="sng">
                <a:effectLst/>
                <a:latin typeface="open_sans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sz="6600" b="0" i="0" u="sng">
                <a:solidFill>
                  <a:srgbClr val="0563C1"/>
                </a:solidFill>
                <a:effectLst/>
                <a:latin typeface="open_sans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nl-NL" sz="6600" b="0" i="0" u="sng" dirty="0">
                <a:solidFill>
                  <a:srgbClr val="0563C1"/>
                </a:solidFill>
                <a:effectLst/>
                <a:latin typeface="open_sans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@voorapeldoorn</a:t>
            </a:r>
            <a:r>
              <a:rPr lang="nl-NL" sz="6600" b="0" i="0" u="sng">
                <a:solidFill>
                  <a:srgbClr val="0563C1"/>
                </a:solidFill>
                <a:effectLst/>
                <a:latin typeface="open_sans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.nl</a:t>
            </a:r>
            <a:endParaRPr lang="nl-NL" sz="6600" b="0" i="0" u="sng">
              <a:solidFill>
                <a:srgbClr val="0563C1"/>
              </a:solidFill>
              <a:effectLst/>
              <a:latin typeface="open_sansregular"/>
            </a:endParaRPr>
          </a:p>
          <a:p>
            <a:r>
              <a:rPr lang="nl-NL" sz="6600" u="sng">
                <a:solidFill>
                  <a:srgbClr val="0563C1"/>
                </a:solidFill>
                <a:latin typeface="open_sansregular"/>
              </a:rPr>
              <a:t>www.voorapeldoorn.nl</a:t>
            </a:r>
            <a:r>
              <a:rPr lang="nl-NL" sz="6600" b="0" i="0">
                <a:solidFill>
                  <a:srgbClr val="4A4A4A"/>
                </a:solidFill>
                <a:effectLst/>
                <a:latin typeface="open_sansregular"/>
              </a:rPr>
              <a:t> 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4886521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Breedbeeld</PresentationFormat>
  <Paragraphs>11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HelveticaNeueLTPro-Bd</vt:lpstr>
      <vt:lpstr>open_sansregular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Leeflang, AM (Anne)</dc:creator>
  <cp:lastModifiedBy>Leeflang, AM (Anne)</cp:lastModifiedBy>
  <cp:revision>4</cp:revision>
  <dcterms:created xsi:type="dcterms:W3CDTF">2024-11-20T13:24:57Z</dcterms:created>
  <dcterms:modified xsi:type="dcterms:W3CDTF">2024-11-26T11:02:38Z</dcterms:modified>
</cp:coreProperties>
</file>